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1463AF-D349-7555-0672-C7392F035CC6}" v="1077" dt="2024-02-05T21:54:32.6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192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446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842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318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739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4089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982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82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409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816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857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A8E5F-40E5-4553-9F3C-699F1A5B8145}" type="datetimeFigureOut">
              <a:rPr lang="de-DE" smtClean="0"/>
              <a:t>05.02.2024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93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testo, vestiti, Viso umano, schermata&#10;&#10;Descrizione generata automaticamente">
            <a:extLst>
              <a:ext uri="{FF2B5EF4-FFF2-40B4-BE49-F238E27FC236}">
                <a16:creationId xmlns:a16="http://schemas.microsoft.com/office/drawing/2014/main" id="{895A16A5-B54E-0DF9-7243-997B818B71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91" r="9974" b="909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8281035" cy="3204134"/>
          </a:xfrm>
        </p:spPr>
        <p:txBody>
          <a:bodyPr anchor="b">
            <a:normAutofit/>
          </a:bodyPr>
          <a:lstStyle/>
          <a:p>
            <a:pPr algn="l"/>
            <a:r>
              <a:rPr lang="de-DE" sz="4800" b="1" dirty="0">
                <a:solidFill>
                  <a:schemeClr val="bg1"/>
                </a:solidFill>
              </a:rPr>
              <a:t>ALM CLOTHE</a:t>
            </a:r>
            <a:r>
              <a:rPr lang="de-DE" sz="4800" dirty="0">
                <a:solidFill>
                  <a:schemeClr val="bg1"/>
                </a:solidFill>
              </a:rPr>
              <a:t>S</a:t>
            </a:r>
            <a:br>
              <a:rPr lang="de-DE" sz="3700" dirty="0"/>
            </a:br>
            <a:r>
              <a:rPr lang="de-DE" sz="2000" dirty="0">
                <a:solidFill>
                  <a:schemeClr val="bg1"/>
                </a:solidFill>
              </a:rPr>
              <a:t>CAMPANA LEONARDO</a:t>
            </a:r>
            <a:br>
              <a:rPr lang="de-DE" sz="2000" dirty="0"/>
            </a:br>
            <a:r>
              <a:rPr lang="de-DE" sz="2000" dirty="0">
                <a:solidFill>
                  <a:schemeClr val="bg1"/>
                </a:solidFill>
                <a:ea typeface="+mj-lt"/>
                <a:cs typeface="+mj-lt"/>
              </a:rPr>
              <a:t>FARINATO MARCO</a:t>
            </a:r>
            <a:br>
              <a:rPr lang="de-DE" sz="2000" dirty="0">
                <a:ea typeface="+mj-lt"/>
                <a:cs typeface="+mj-lt"/>
              </a:rPr>
            </a:br>
            <a:r>
              <a:rPr lang="de-DE" sz="2000" dirty="0">
                <a:solidFill>
                  <a:schemeClr val="bg1"/>
                </a:solidFill>
                <a:ea typeface="+mj-lt"/>
                <a:cs typeface="+mj-lt"/>
              </a:rPr>
              <a:t>GUASTAFERRO ADRIANO</a:t>
            </a:r>
            <a:endParaRPr lang="it-IT" sz="20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258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testo, Viso umano, vestiti, persona&#10;&#10;Descrizione generata automaticamente">
            <a:extLst>
              <a:ext uri="{FF2B5EF4-FFF2-40B4-BE49-F238E27FC236}">
                <a16:creationId xmlns:a16="http://schemas.microsoft.com/office/drawing/2014/main" id="{53389701-B2D1-7239-491F-A952609CF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6731" y="510117"/>
            <a:ext cx="2938737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testo, vestiti, Viso umano, schermata&#10;&#10;Descrizione generata automaticamente">
            <a:extLst>
              <a:ext uri="{FF2B5EF4-FFF2-40B4-BE49-F238E27FC236}">
                <a16:creationId xmlns:a16="http://schemas.microsoft.com/office/drawing/2014/main" id="{E1543CCB-85B1-CB55-FDB1-AFA7F18859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3495" y="514350"/>
            <a:ext cx="2896535" cy="5562600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0C3BD75A-6CD8-0E72-CFB7-E30A07D6238B}"/>
              </a:ext>
            </a:extLst>
          </p:cNvPr>
          <p:cNvSpPr/>
          <p:nvPr/>
        </p:nvSpPr>
        <p:spPr>
          <a:xfrm>
            <a:off x="342900" y="514350"/>
            <a:ext cx="4552950" cy="5562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0795AC9-2B0F-708F-77B3-A8915EC96E0A}"/>
              </a:ext>
            </a:extLst>
          </p:cNvPr>
          <p:cNvSpPr txBox="1"/>
          <p:nvPr/>
        </p:nvSpPr>
        <p:spPr>
          <a:xfrm>
            <a:off x="533400" y="695324"/>
            <a:ext cx="4210050" cy="40010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000" b="1" dirty="0">
                <a:solidFill>
                  <a:schemeClr val="tx2"/>
                </a:solidFill>
              </a:rPr>
              <a:t>DESCRIZIONE</a:t>
            </a:r>
          </a:p>
          <a:p>
            <a:r>
              <a:rPr lang="it-IT" dirty="0"/>
              <a:t>Creazione E-commerce di vestiti. </a:t>
            </a:r>
          </a:p>
          <a:p>
            <a:r>
              <a:rPr lang="it-IT" dirty="0"/>
              <a:t>L'utente può scegliere tra una vasta gamma di prodotti .</a:t>
            </a:r>
          </a:p>
          <a:p>
            <a:endParaRPr lang="it-IT" b="1" dirty="0">
              <a:solidFill>
                <a:schemeClr val="tx2"/>
              </a:solidFill>
            </a:endParaRPr>
          </a:p>
          <a:p>
            <a:r>
              <a:rPr lang="it-IT" b="1" dirty="0">
                <a:solidFill>
                  <a:schemeClr val="tx2"/>
                </a:solidFill>
              </a:rPr>
              <a:t>FRONT END</a:t>
            </a:r>
          </a:p>
          <a:p>
            <a:r>
              <a:rPr lang="it-IT" dirty="0"/>
              <a:t>Tecnologie front end utilizzate:</a:t>
            </a:r>
          </a:p>
          <a:p>
            <a:r>
              <a:rPr lang="it-IT" dirty="0"/>
              <a:t>HTML | CSS | JS | BOOTSTRAP</a:t>
            </a:r>
          </a:p>
          <a:p>
            <a:endParaRPr lang="it-IT" dirty="0"/>
          </a:p>
          <a:p>
            <a:r>
              <a:rPr lang="it-IT" b="1" dirty="0">
                <a:solidFill>
                  <a:schemeClr val="tx2"/>
                </a:solidFill>
                <a:latin typeface="Segoe UI"/>
                <a:cs typeface="Segoe UI"/>
              </a:rPr>
              <a:t>SERVER SIDE/BACK END</a:t>
            </a:r>
            <a:endParaRPr lang="en-US" dirty="0">
              <a:solidFill>
                <a:schemeClr val="tx2"/>
              </a:solidFill>
              <a:latin typeface="Segoe UI"/>
              <a:cs typeface="Segoe UI"/>
            </a:endParaRPr>
          </a:p>
          <a:p>
            <a:r>
              <a:rPr lang="it-IT" dirty="0">
                <a:latin typeface="Segoe UI"/>
                <a:cs typeface="Segoe UI"/>
              </a:rPr>
              <a:t>Tecnologie front end utilizzate:</a:t>
            </a:r>
            <a:endParaRPr lang="en-US" dirty="0">
              <a:latin typeface="Segoe UI"/>
              <a:cs typeface="Segoe UI"/>
            </a:endParaRPr>
          </a:p>
          <a:p>
            <a:r>
              <a:rPr lang="it-IT" dirty="0">
                <a:latin typeface="Segoe UI"/>
                <a:cs typeface="Segoe UI"/>
              </a:rPr>
              <a:t>JQUERY, AJAX, NODE JS, EXPRESS</a:t>
            </a:r>
          </a:p>
          <a:p>
            <a:endParaRPr lang="it-IT" dirty="0">
              <a:latin typeface="Segoe UI"/>
              <a:cs typeface="Segoe UI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5961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Immagine che contiene testo, schermata, vestiti, cappotto&#10;&#10;Descrizione generata automaticamente">
            <a:extLst>
              <a:ext uri="{FF2B5EF4-FFF2-40B4-BE49-F238E27FC236}">
                <a16:creationId xmlns:a16="http://schemas.microsoft.com/office/drawing/2014/main" id="{80C6F024-3AA7-E4DE-A12B-BE0BC275A5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12348"/>
          <a:stretch/>
        </p:blipFill>
        <p:spPr>
          <a:xfrm>
            <a:off x="5005980" y="3070613"/>
            <a:ext cx="6417527" cy="3787386"/>
          </a:xfrm>
          <a:prstGeom prst="rect">
            <a:avLst/>
          </a:prstGeom>
        </p:spPr>
      </p:pic>
      <p:pic>
        <p:nvPicPr>
          <p:cNvPr id="12" name="Immagine 11" descr="Immagine che contiene vestiti, Appendiabiti, armadio, boutique&#10;&#10;Descrizione generata automaticamente">
            <a:extLst>
              <a:ext uri="{FF2B5EF4-FFF2-40B4-BE49-F238E27FC236}">
                <a16:creationId xmlns:a16="http://schemas.microsoft.com/office/drawing/2014/main" id="{D0F4B5AE-04BC-ECCB-C2C7-7FB1A9DAC1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71" r="1" b="2600"/>
          <a:stretch/>
        </p:blipFill>
        <p:spPr>
          <a:xfrm>
            <a:off x="20" y="-55075"/>
            <a:ext cx="7279893" cy="3895335"/>
          </a:xfrm>
          <a:custGeom>
            <a:avLst/>
            <a:gdLst/>
            <a:ahLst/>
            <a:cxnLst/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</p:spPr>
      </p:pic>
      <p:pic>
        <p:nvPicPr>
          <p:cNvPr id="10" name="Immagine 9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F0B7AD44-ED8B-0DA8-6F71-A99566FA13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224" b="-3"/>
          <a:stretch/>
        </p:blipFill>
        <p:spPr>
          <a:xfrm>
            <a:off x="7614374" y="105982"/>
            <a:ext cx="3809132" cy="2965099"/>
          </a:xfrm>
          <a:prstGeom prst="rect">
            <a:avLst/>
          </a:prstGeom>
        </p:spPr>
      </p:pic>
      <p:sp>
        <p:nvSpPr>
          <p:cNvPr id="46" name="Rectangle 48">
            <a:extLst>
              <a:ext uri="{FF2B5EF4-FFF2-40B4-BE49-F238E27FC236}">
                <a16:creationId xmlns:a16="http://schemas.microsoft.com/office/drawing/2014/main" id="{36A1CAC3-A129-43F8-8881-63D3E319A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69422"/>
            <a:ext cx="5001186" cy="2788578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50">
            <a:extLst>
              <a:ext uri="{FF2B5EF4-FFF2-40B4-BE49-F238E27FC236}">
                <a16:creationId xmlns:a16="http://schemas.microsoft.com/office/drawing/2014/main" id="{B5CCE41C-FBFB-44B8-BE25-7F555613C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E9DAE685-FB94-A097-98E0-6D4B6AAA55A7}"/>
              </a:ext>
            </a:extLst>
          </p:cNvPr>
          <p:cNvSpPr/>
          <p:nvPr/>
        </p:nvSpPr>
        <p:spPr>
          <a:xfrm>
            <a:off x="-1" y="4035777"/>
            <a:ext cx="5004740" cy="28222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ASD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C4336EA1-19E3-CBEE-B629-2B0DC25BFCE5}"/>
              </a:ext>
            </a:extLst>
          </p:cNvPr>
          <p:cNvSpPr txBox="1"/>
          <p:nvPr/>
        </p:nvSpPr>
        <p:spPr>
          <a:xfrm>
            <a:off x="156071" y="4269035"/>
            <a:ext cx="4515078" cy="30162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b="1" dirty="0">
                <a:solidFill>
                  <a:schemeClr val="tx2"/>
                </a:solidFill>
              </a:rPr>
              <a:t>ESPERIENZA D'USO</a:t>
            </a:r>
          </a:p>
          <a:p>
            <a:r>
              <a:rPr lang="it-IT" dirty="0"/>
              <a:t>L'utente crea un account, clicca sulla categoria d'interesse, sceglie il prodotto e lo compra.</a:t>
            </a:r>
          </a:p>
          <a:p>
            <a:endParaRPr lang="it-IT" dirty="0">
              <a:solidFill>
                <a:schemeClr val="tx2"/>
              </a:solidFill>
            </a:endParaRPr>
          </a:p>
          <a:p>
            <a:r>
              <a:rPr lang="it-IT" sz="1400" b="1" dirty="0">
                <a:solidFill>
                  <a:schemeClr val="tx2"/>
                </a:solidFill>
              </a:rPr>
              <a:t>L'INTERA COSTRUZIONE DELLE PAGINE AVVIENE TRAMITE INTERAZIONE CON IL SERVER.</a:t>
            </a:r>
          </a:p>
          <a:p>
            <a:endParaRPr lang="it-IT" dirty="0">
              <a:solidFill>
                <a:srgbClr val="000000"/>
              </a:solidFill>
            </a:endParaRPr>
          </a:p>
          <a:p>
            <a:endParaRPr lang="it-IT" dirty="0">
              <a:solidFill>
                <a:srgbClr val="000000"/>
              </a:solidFill>
            </a:endParaRPr>
          </a:p>
          <a:p>
            <a:endParaRPr lang="it-IT" dirty="0">
              <a:solidFill>
                <a:srgbClr val="000000"/>
              </a:solidFill>
            </a:endParaRPr>
          </a:p>
          <a:p>
            <a:endParaRPr lang="it-IT" b="1" dirty="0">
              <a:solidFill>
                <a:srgbClr val="0E28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077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6E1846-9692-176D-3612-CF3ED3DFC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2161"/>
            <a:ext cx="10515600" cy="1325563"/>
          </a:xfrm>
        </p:spPr>
        <p:txBody>
          <a:bodyPr/>
          <a:lstStyle/>
          <a:p>
            <a:pPr algn="ctr"/>
            <a:r>
              <a:rPr lang="it-IT" b="1" dirty="0">
                <a:solidFill>
                  <a:schemeClr val="tx2"/>
                </a:solidFill>
              </a:rPr>
              <a:t>VIDEO PRESENTAZIONE WEBAPP</a:t>
            </a:r>
          </a:p>
        </p:txBody>
      </p:sp>
      <p:pic>
        <p:nvPicPr>
          <p:cNvPr id="4" name="unknown_2024.02.05-22.41_clip_1">
            <a:hlinkClick r:id="" action="ppaction://media"/>
            <a:extLst>
              <a:ext uri="{FF2B5EF4-FFF2-40B4-BE49-F238E27FC236}">
                <a16:creationId xmlns:a16="http://schemas.microsoft.com/office/drawing/2014/main" id="{1E60FF0A-C1D0-59C2-EA31-08B5C02A6F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1425" y="1236644"/>
            <a:ext cx="970915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08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5" baseType="lpstr">
      <vt:lpstr>Tema di Office</vt:lpstr>
      <vt:lpstr>ALM CLOTHES CAMPANA LEONARDO FARINATO MARCO GUASTAFERRO ADRIANO</vt:lpstr>
      <vt:lpstr>Presentazione standard di PowerPoint</vt:lpstr>
      <vt:lpstr>Presentazione standard di PowerPoint</vt:lpstr>
      <vt:lpstr>VIDEO PRESENTAZIONE WEBAPP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/>
  <cp:lastModifiedBy/>
  <cp:revision>204</cp:revision>
  <dcterms:created xsi:type="dcterms:W3CDTF">2024-02-05T21:03:29Z</dcterms:created>
  <dcterms:modified xsi:type="dcterms:W3CDTF">2024-02-05T21:54:54Z</dcterms:modified>
</cp:coreProperties>
</file>

<file path=docProps/thumbnail.jpeg>
</file>